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2" r:id="rId2"/>
    <p:sldId id="268" r:id="rId3"/>
    <p:sldId id="265" r:id="rId4"/>
    <p:sldId id="260" r:id="rId5"/>
    <p:sldId id="280" r:id="rId6"/>
    <p:sldId id="262" r:id="rId7"/>
    <p:sldId id="281" r:id="rId8"/>
    <p:sldId id="258" r:id="rId9"/>
    <p:sldId id="264" r:id="rId10"/>
    <p:sldId id="263" r:id="rId11"/>
    <p:sldId id="261" r:id="rId12"/>
    <p:sldId id="257" r:id="rId13"/>
    <p:sldId id="267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4725144"/>
            <a:ext cx="648714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помощь предпринимателю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97848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Муниципальное бюджетное учреждение культуры Волгодонского района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«Межпоселенческая Центральная библиотека»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33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аботаем здесь!\Desktop\torgde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816424" cy="609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0765" y="1340768"/>
            <a:ext cx="4366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Чкалова, О. В.</a:t>
            </a:r>
            <a:endParaRPr lang="ru-RU" b="1" dirty="0"/>
          </a:p>
          <a:p>
            <a:r>
              <a:rPr lang="ru-RU" dirty="0"/>
              <a:t>   Торговое </a:t>
            </a:r>
            <a:r>
              <a:rPr lang="ru-RU" dirty="0"/>
              <a:t>дело[Текст]: </a:t>
            </a:r>
            <a:r>
              <a:rPr lang="ru-RU" dirty="0" smtClean="0"/>
              <a:t>учебное пособие/ </a:t>
            </a:r>
            <a:r>
              <a:rPr lang="ru-RU" dirty="0"/>
              <a:t>О. В. Чкалова. - </a:t>
            </a:r>
            <a:r>
              <a:rPr lang="ru-RU" dirty="0" smtClean="0"/>
              <a:t> М.: </a:t>
            </a:r>
            <a:r>
              <a:rPr lang="ru-RU" dirty="0" err="1"/>
              <a:t>Эксмо</a:t>
            </a:r>
            <a:r>
              <a:rPr lang="ru-RU" dirty="0"/>
              <a:t>, </a:t>
            </a:r>
            <a:r>
              <a:rPr lang="ru-RU" dirty="0" smtClean="0"/>
              <a:t>2008. – 320 с</a:t>
            </a:r>
            <a:r>
              <a:rPr lang="ru-RU" dirty="0"/>
              <a:t>. </a:t>
            </a:r>
            <a:r>
              <a:rPr lang="ru-RU" dirty="0" smtClean="0"/>
              <a:t>-(</a:t>
            </a:r>
            <a:r>
              <a:rPr lang="ru-RU" dirty="0"/>
              <a:t>Новое экономическое образование).</a:t>
            </a:r>
          </a:p>
          <a:p>
            <a:r>
              <a:rPr lang="ru-RU" dirty="0"/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171575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Работаем здесь!\Desktop\93310e847bea9f07b1fee386048876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405621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1124744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Бродецкий</a:t>
            </a:r>
            <a:r>
              <a:rPr lang="ru-RU" b="1" dirty="0" smtClean="0"/>
              <a:t>, Г. Л .</a:t>
            </a:r>
            <a:endParaRPr lang="ru-RU" b="1" dirty="0"/>
          </a:p>
          <a:p>
            <a:r>
              <a:rPr lang="ru-RU" dirty="0"/>
              <a:t>   Управление запасами </a:t>
            </a:r>
            <a:r>
              <a:rPr lang="ru-RU" dirty="0"/>
              <a:t>[Текст]: </a:t>
            </a:r>
            <a:r>
              <a:rPr lang="ru-RU" dirty="0" smtClean="0"/>
              <a:t> </a:t>
            </a:r>
            <a:r>
              <a:rPr lang="ru-RU" dirty="0" smtClean="0"/>
              <a:t>учебное пособие </a:t>
            </a:r>
            <a:r>
              <a:rPr lang="ru-RU" dirty="0"/>
              <a:t>по специальности "Логистика </a:t>
            </a:r>
            <a:r>
              <a:rPr lang="ru-RU" dirty="0" smtClean="0"/>
              <a:t>и управление </a:t>
            </a:r>
            <a:r>
              <a:rPr lang="ru-RU" dirty="0"/>
              <a:t>цепями поставок" / Г. Л</a:t>
            </a:r>
            <a:r>
              <a:rPr lang="ru-RU" dirty="0" smtClean="0"/>
              <a:t>. </a:t>
            </a:r>
            <a:r>
              <a:rPr lang="ru-RU" dirty="0" err="1" smtClean="0"/>
              <a:t>Бродецкий</a:t>
            </a:r>
            <a:r>
              <a:rPr lang="ru-RU" dirty="0"/>
              <a:t>. - Москва : </a:t>
            </a:r>
            <a:r>
              <a:rPr lang="ru-RU" dirty="0" err="1"/>
              <a:t>Эксмо</a:t>
            </a:r>
            <a:r>
              <a:rPr lang="ru-RU" dirty="0"/>
              <a:t>, 2007. </a:t>
            </a:r>
            <a:r>
              <a:rPr lang="ru-RU" dirty="0" smtClean="0"/>
              <a:t>-400 </a:t>
            </a:r>
            <a:r>
              <a:rPr lang="ru-RU" dirty="0" smtClean="0"/>
              <a:t>с. </a:t>
            </a:r>
            <a:r>
              <a:rPr lang="ru-RU" dirty="0" smtClean="0"/>
              <a:t>- (</a:t>
            </a:r>
            <a:r>
              <a:rPr lang="ru-RU" dirty="0"/>
              <a:t>Высшее экономическое </a:t>
            </a:r>
            <a:r>
              <a:rPr lang="ru-RU" dirty="0" smtClean="0"/>
              <a:t>образование)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836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аботаем здесь!\Desktop\1229703045_1229681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816424" cy="581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1119237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Астахов, </a:t>
            </a:r>
            <a:r>
              <a:rPr lang="ru-RU" b="1" dirty="0" smtClean="0"/>
              <a:t>П.А. </a:t>
            </a:r>
            <a:endParaRPr lang="ru-RU" b="1" dirty="0"/>
          </a:p>
          <a:p>
            <a:r>
              <a:rPr lang="ru-RU" dirty="0"/>
              <a:t>   Права потребителя : спорные</a:t>
            </a:r>
          </a:p>
          <a:p>
            <a:r>
              <a:rPr lang="ru-RU" dirty="0"/>
              <a:t>моменты </a:t>
            </a:r>
            <a:r>
              <a:rPr lang="ru-RU" dirty="0" smtClean="0"/>
              <a:t>[</a:t>
            </a:r>
            <a:r>
              <a:rPr lang="ru-RU" dirty="0"/>
              <a:t>Текст]: </a:t>
            </a:r>
            <a:r>
              <a:rPr lang="ru-RU" dirty="0" smtClean="0"/>
              <a:t> </a:t>
            </a:r>
            <a:r>
              <a:rPr lang="ru-RU" dirty="0" smtClean="0"/>
              <a:t>П. А. Астахов</a:t>
            </a:r>
            <a:r>
              <a:rPr lang="ru-RU" dirty="0"/>
              <a:t>. -</a:t>
            </a:r>
          </a:p>
          <a:p>
            <a:r>
              <a:rPr lang="ru-RU" dirty="0" smtClean="0"/>
              <a:t>М. </a:t>
            </a:r>
            <a:r>
              <a:rPr lang="ru-RU" dirty="0"/>
              <a:t>: </a:t>
            </a:r>
            <a:r>
              <a:rPr lang="ru-RU" dirty="0" err="1"/>
              <a:t>Эксмо</a:t>
            </a:r>
            <a:r>
              <a:rPr lang="ru-RU" dirty="0"/>
              <a:t>, 2008. </a:t>
            </a:r>
            <a:r>
              <a:rPr lang="ru-RU" dirty="0" smtClean="0"/>
              <a:t>– </a:t>
            </a:r>
            <a:r>
              <a:rPr lang="en-US" dirty="0" smtClean="0"/>
              <a:t>176 </a:t>
            </a:r>
            <a:r>
              <a:rPr lang="ru-RU" dirty="0" smtClean="0"/>
              <a:t>с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50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Работаем здесь!\Desktop\дис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73306"/>
            <a:ext cx="1756695" cy="238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Работаем здесь!\Desktop\диск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66" y="1377930"/>
            <a:ext cx="1565481" cy="213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Работаем здесь!\Desktop\диск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1656184" cy="222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Работаем здесь!\Desktop\диск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48776"/>
            <a:ext cx="1669330" cy="228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Работаем здесь!\Desktop\диск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400" y="3793518"/>
            <a:ext cx="1595036" cy="21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Работаем здесь!\Desktop\диск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26991"/>
            <a:ext cx="1482588" cy="202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Работаем здесь!\Desktop\22357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23305"/>
            <a:ext cx="1938008" cy="193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Работаем здесь!\Desktop\22333_html_665f587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7" y="3560457"/>
            <a:ext cx="2241594" cy="213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Работаем здесь!\Desktop\novyj_risunok6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86" y="4361360"/>
            <a:ext cx="2208770" cy="228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Работаем здесь!\Desktop\CDS0802055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40" y="1520845"/>
            <a:ext cx="2149352" cy="214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6206" y="188640"/>
            <a:ext cx="7034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Adventure" pitchFamily="2" charset="0"/>
              </a:rPr>
              <a:t>Электронные книги и пособия </a:t>
            </a:r>
            <a:endParaRPr lang="ru-RU" sz="4000" b="1" dirty="0">
              <a:solidFill>
                <a:schemeClr val="tx2"/>
              </a:solidFill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07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Благодарим за внимание!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486916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Подготовила библиограф БЦПКИ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Забродина А.С.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8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Работаем здесь!\Desktop\1001344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42" y="270617"/>
            <a:ext cx="3659821" cy="603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4231" y="1274320"/>
            <a:ext cx="4674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Рафикова,Н</a:t>
            </a:r>
            <a:r>
              <a:rPr lang="ru-RU" b="1" dirty="0" smtClean="0"/>
              <a:t>. Ю. </a:t>
            </a:r>
            <a:r>
              <a:rPr lang="ru-RU" dirty="0"/>
              <a:t>  </a:t>
            </a:r>
            <a:endParaRPr lang="ru-RU" dirty="0" smtClean="0"/>
          </a:p>
          <a:p>
            <a:r>
              <a:rPr lang="ru-RU" dirty="0"/>
              <a:t> Все о кредитах : как просчитать </a:t>
            </a:r>
            <a:r>
              <a:rPr lang="ru-RU" dirty="0" smtClean="0"/>
              <a:t>все риски</a:t>
            </a:r>
            <a:r>
              <a:rPr lang="ru-RU" dirty="0"/>
              <a:t>?, что делать, если </a:t>
            </a:r>
            <a:r>
              <a:rPr lang="ru-RU" dirty="0" smtClean="0"/>
              <a:t>нечем платить?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 ]</a:t>
            </a:r>
            <a:r>
              <a:rPr lang="ru-RU" dirty="0" smtClean="0"/>
              <a:t>  </a:t>
            </a:r>
            <a:r>
              <a:rPr lang="ru-RU" dirty="0"/>
              <a:t>/ О. Ю. </a:t>
            </a:r>
            <a:r>
              <a:rPr lang="ru-RU" dirty="0" err="1"/>
              <a:t>Рафикова</a:t>
            </a:r>
            <a:r>
              <a:rPr lang="ru-RU" dirty="0"/>
              <a:t>, П. Б</a:t>
            </a:r>
            <a:r>
              <a:rPr lang="ru-RU" dirty="0" smtClean="0"/>
              <a:t>. Полонский</a:t>
            </a:r>
            <a:r>
              <a:rPr lang="ru-RU" dirty="0"/>
              <a:t>. </a:t>
            </a:r>
            <a:r>
              <a:rPr lang="ru-RU" dirty="0" smtClean="0"/>
              <a:t>– М. </a:t>
            </a:r>
            <a:r>
              <a:rPr lang="ru-RU" dirty="0"/>
              <a:t>: </a:t>
            </a:r>
            <a:r>
              <a:rPr lang="ru-RU" dirty="0" smtClean="0"/>
              <a:t>ЭКСМО; </a:t>
            </a:r>
            <a:r>
              <a:rPr lang="ru-RU" dirty="0" smtClean="0"/>
              <a:t>Ульяновск </a:t>
            </a:r>
            <a:r>
              <a:rPr lang="ru-RU" dirty="0"/>
              <a:t>: Ульяновский Дом </a:t>
            </a:r>
            <a:r>
              <a:rPr lang="ru-RU" dirty="0" smtClean="0"/>
              <a:t>печати, 2009-</a:t>
            </a:r>
            <a:r>
              <a:rPr lang="ru-RU" dirty="0" smtClean="0"/>
              <a:t>128 </a:t>
            </a:r>
            <a:r>
              <a:rPr lang="ru-RU" dirty="0" smtClean="0"/>
              <a:t>с. - (</a:t>
            </a:r>
            <a:r>
              <a:rPr lang="ru-RU" dirty="0"/>
              <a:t>Народный адвокат).</a:t>
            </a:r>
          </a:p>
          <a:p>
            <a:r>
              <a:rPr lang="ru-RU" dirty="0"/>
              <a:t> 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30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412776"/>
            <a:ext cx="43740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Замедлина</a:t>
            </a:r>
            <a:r>
              <a:rPr lang="ru-RU" b="1" dirty="0" smtClean="0"/>
              <a:t>, Е.А.  </a:t>
            </a:r>
            <a:endParaRPr lang="ru-RU" b="1" dirty="0"/>
          </a:p>
          <a:p>
            <a:r>
              <a:rPr lang="ru-RU" dirty="0"/>
              <a:t>   </a:t>
            </a:r>
            <a:r>
              <a:rPr lang="ru-RU" dirty="0" smtClean="0"/>
              <a:t>Предпринимательство [Текст]</a:t>
            </a:r>
            <a:r>
              <a:rPr lang="ru-RU" dirty="0" smtClean="0"/>
              <a:t>: учебное</a:t>
            </a:r>
            <a:endParaRPr lang="ru-RU" dirty="0"/>
          </a:p>
          <a:p>
            <a:r>
              <a:rPr lang="ru-RU" dirty="0" smtClean="0"/>
              <a:t>пособие </a:t>
            </a:r>
            <a:r>
              <a:rPr lang="ru-RU" dirty="0"/>
              <a:t>/ Е.А. </a:t>
            </a:r>
            <a:r>
              <a:rPr lang="ru-RU" dirty="0" err="1"/>
              <a:t>Замедлина</a:t>
            </a:r>
            <a:r>
              <a:rPr lang="ru-RU" dirty="0"/>
              <a:t>. -</a:t>
            </a:r>
          </a:p>
          <a:p>
            <a:r>
              <a:rPr lang="ru-RU" dirty="0"/>
              <a:t>Ростов-на-Дону : Феникс, </a:t>
            </a:r>
            <a:r>
              <a:rPr lang="ru-RU" dirty="0" smtClean="0"/>
              <a:t>200</a:t>
            </a:r>
            <a:r>
              <a:rPr lang="en-US" dirty="0" smtClean="0"/>
              <a:t>7</a:t>
            </a:r>
            <a:r>
              <a:rPr lang="ru-RU" dirty="0" smtClean="0"/>
              <a:t>. </a:t>
            </a:r>
            <a:r>
              <a:rPr lang="ru-RU" dirty="0"/>
              <a:t>- </a:t>
            </a:r>
            <a:r>
              <a:rPr lang="ru-RU" dirty="0" smtClean="0"/>
              <a:t>28</a:t>
            </a:r>
            <a:r>
              <a:rPr lang="en-US" dirty="0" smtClean="0"/>
              <a:t>8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dirty="0"/>
              <a:t>(Серия </a:t>
            </a:r>
            <a:r>
              <a:rPr lang="ru-RU" dirty="0" smtClean="0"/>
              <a:t>“Высшее образование</a:t>
            </a:r>
            <a:r>
              <a:rPr lang="ru-RU" dirty="0" smtClean="0"/>
              <a:t>").</a:t>
            </a:r>
            <a:endParaRPr lang="ru-RU" dirty="0"/>
          </a:p>
          <a:p>
            <a:r>
              <a:rPr lang="ru-RU" dirty="0"/>
              <a:t>   </a:t>
            </a:r>
          </a:p>
        </p:txBody>
      </p:sp>
      <p:pic>
        <p:nvPicPr>
          <p:cNvPr id="10243" name="Picture 3" descr="C:\Users\Работаем здесь!\Desktop\2758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405362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4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Работаем здесь!\Desktop\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032448" cy="63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1412776"/>
            <a:ext cx="4320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Назаров, И . В</a:t>
            </a:r>
            <a:r>
              <a:rPr lang="ru-RU" b="1" dirty="0" smtClean="0"/>
              <a:t> 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dirty="0" smtClean="0"/>
              <a:t>Коммерческое </a:t>
            </a:r>
            <a:r>
              <a:rPr lang="ru-RU" dirty="0"/>
              <a:t>право Российской</a:t>
            </a:r>
          </a:p>
          <a:p>
            <a:r>
              <a:rPr lang="ru-RU" dirty="0"/>
              <a:t>Федерации[Текст]: </a:t>
            </a:r>
            <a:r>
              <a:rPr lang="ru-RU" dirty="0" smtClean="0"/>
              <a:t>учебное </a:t>
            </a:r>
            <a:r>
              <a:rPr lang="ru-RU" dirty="0"/>
              <a:t>пособие / И. </a:t>
            </a:r>
            <a:r>
              <a:rPr lang="ru-RU" dirty="0" err="1" smtClean="0"/>
              <a:t>В.Назаров</a:t>
            </a:r>
            <a:r>
              <a:rPr lang="ru-RU" dirty="0"/>
              <a:t>. - Ростов-на-Дону : Феникс,</a:t>
            </a:r>
          </a:p>
          <a:p>
            <a:r>
              <a:rPr lang="ru-RU" dirty="0"/>
              <a:t>2008. - 254 с. </a:t>
            </a:r>
            <a:r>
              <a:rPr lang="ru-RU" dirty="0" smtClean="0"/>
              <a:t>- </a:t>
            </a:r>
            <a:r>
              <a:rPr lang="ru-RU" dirty="0"/>
              <a:t>(</a:t>
            </a:r>
            <a:r>
              <a:rPr lang="ru-RU" dirty="0" smtClean="0"/>
              <a:t>Высшее образование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17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Работаем здесь!\Desktop\526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413465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1174304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Петров,М</a:t>
            </a:r>
            <a:r>
              <a:rPr lang="ru-RU" b="1" dirty="0" smtClean="0"/>
              <a:t>. А.</a:t>
            </a:r>
            <a:endParaRPr lang="ru-RU" b="1" dirty="0"/>
          </a:p>
          <a:p>
            <a:r>
              <a:rPr lang="ru-RU" dirty="0"/>
              <a:t>   Налоговая система и </a:t>
            </a:r>
            <a:r>
              <a:rPr lang="ru-RU" dirty="0" smtClean="0"/>
              <a:t>налогообложение</a:t>
            </a:r>
            <a:endParaRPr lang="ru-RU" dirty="0"/>
          </a:p>
          <a:p>
            <a:r>
              <a:rPr lang="ru-RU" dirty="0"/>
              <a:t>в </a:t>
            </a:r>
            <a:r>
              <a:rPr lang="ru-RU" dirty="0"/>
              <a:t>России[Текст</a:t>
            </a:r>
            <a:r>
              <a:rPr lang="ru-RU" dirty="0" smtClean="0"/>
              <a:t>] </a:t>
            </a:r>
            <a:r>
              <a:rPr lang="ru-RU" dirty="0"/>
              <a:t>: учебное пособие </a:t>
            </a:r>
            <a:r>
              <a:rPr lang="ru-RU" dirty="0" smtClean="0"/>
              <a:t>/ </a:t>
            </a:r>
            <a:r>
              <a:rPr lang="ru-RU" dirty="0"/>
              <a:t>М. А.</a:t>
            </a:r>
          </a:p>
          <a:p>
            <a:r>
              <a:rPr lang="ru-RU" dirty="0"/>
              <a:t>Петров. - Ростов-на-Дону : Феникс,</a:t>
            </a:r>
          </a:p>
          <a:p>
            <a:r>
              <a:rPr lang="ru-RU" dirty="0"/>
              <a:t>2008. - </a:t>
            </a:r>
            <a:r>
              <a:rPr lang="ru-RU" dirty="0" smtClean="0"/>
              <a:t>403 </a:t>
            </a:r>
            <a:r>
              <a:rPr lang="ru-RU" dirty="0"/>
              <a:t>с. </a:t>
            </a:r>
            <a:r>
              <a:rPr lang="ru-RU" dirty="0" smtClean="0"/>
              <a:t>- (</a:t>
            </a:r>
            <a:r>
              <a:rPr lang="ru-RU" dirty="0"/>
              <a:t>Высшее образование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14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аботаем здесь!\Desktop\18897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3960440" cy="613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1268760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Смоленский, </a:t>
            </a:r>
            <a:r>
              <a:rPr lang="ru-RU" b="1" dirty="0" smtClean="0"/>
              <a:t>М.Б. </a:t>
            </a:r>
            <a:endParaRPr lang="ru-RU" b="1" dirty="0"/>
          </a:p>
          <a:p>
            <a:r>
              <a:rPr lang="ru-RU" dirty="0" smtClean="0"/>
              <a:t>Российское </a:t>
            </a:r>
            <a:r>
              <a:rPr lang="ru-RU" dirty="0"/>
              <a:t>предпринимательское</a:t>
            </a:r>
          </a:p>
          <a:p>
            <a:r>
              <a:rPr lang="ru-RU" dirty="0"/>
              <a:t>право </a:t>
            </a:r>
            <a:r>
              <a:rPr lang="ru-RU" dirty="0">
                <a:solidFill>
                  <a:prstClr val="black"/>
                </a:solidFill>
              </a:rPr>
              <a:t>[</a:t>
            </a:r>
            <a:r>
              <a:rPr lang="ru-RU" dirty="0" smtClean="0">
                <a:solidFill>
                  <a:prstClr val="black"/>
                </a:solidFill>
              </a:rPr>
              <a:t>Текст</a:t>
            </a:r>
            <a:r>
              <a:rPr lang="ru-RU" dirty="0" smtClean="0"/>
              <a:t>/ </a:t>
            </a:r>
            <a:r>
              <a:rPr lang="ru-RU" dirty="0"/>
              <a:t>М.Б</a:t>
            </a:r>
            <a:r>
              <a:rPr lang="ru-RU" dirty="0" smtClean="0"/>
              <a:t>. Смоленский</a:t>
            </a:r>
            <a:r>
              <a:rPr lang="ru-RU" dirty="0"/>
              <a:t>. 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 </a:t>
            </a:r>
            <a:r>
              <a:rPr lang="ru-RU" dirty="0"/>
              <a:t>Ростов-на-Дону : Феникс,</a:t>
            </a:r>
          </a:p>
          <a:p>
            <a:r>
              <a:rPr lang="ru-RU" dirty="0"/>
              <a:t>2006. - 189, [1] с. </a:t>
            </a:r>
            <a:r>
              <a:rPr lang="ru-RU" dirty="0" smtClean="0"/>
              <a:t> </a:t>
            </a:r>
            <a:r>
              <a:rPr lang="ru-RU" dirty="0"/>
              <a:t>- (Серия</a:t>
            </a:r>
          </a:p>
          <a:p>
            <a:r>
              <a:rPr lang="ru-RU" dirty="0"/>
              <a:t>"Среднее профессиональное</a:t>
            </a:r>
          </a:p>
          <a:p>
            <a:r>
              <a:rPr lang="ru-RU" dirty="0"/>
              <a:t>образование").</a:t>
            </a:r>
          </a:p>
          <a:p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43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268760"/>
            <a:ext cx="37371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Смоленский, </a:t>
            </a:r>
            <a:r>
              <a:rPr lang="ru-RU" b="1" dirty="0" smtClean="0"/>
              <a:t>М.Б. </a:t>
            </a:r>
            <a:endParaRPr lang="ru-RU" b="1" dirty="0"/>
          </a:p>
          <a:p>
            <a:r>
              <a:rPr lang="ru-RU" dirty="0" smtClean="0"/>
              <a:t>Российское </a:t>
            </a:r>
            <a:r>
              <a:rPr lang="ru-RU" dirty="0"/>
              <a:t>предпринимательское</a:t>
            </a:r>
          </a:p>
          <a:p>
            <a:r>
              <a:rPr lang="ru-RU" dirty="0"/>
              <a:t>право[Текст</a:t>
            </a:r>
            <a:r>
              <a:rPr lang="ru-RU" dirty="0" smtClean="0"/>
              <a:t>]:</a:t>
            </a:r>
            <a:r>
              <a:rPr lang="ru-RU" dirty="0" smtClean="0"/>
              <a:t>/ </a:t>
            </a:r>
            <a:r>
              <a:rPr lang="ru-RU" dirty="0"/>
              <a:t>М.Б</a:t>
            </a:r>
            <a:r>
              <a:rPr lang="ru-RU" dirty="0" smtClean="0"/>
              <a:t>. Смоленский</a:t>
            </a:r>
            <a:r>
              <a:rPr lang="ru-RU" dirty="0"/>
              <a:t>. </a:t>
            </a:r>
            <a:r>
              <a:rPr lang="ru-RU" dirty="0" smtClean="0"/>
              <a:t>– </a:t>
            </a:r>
          </a:p>
          <a:p>
            <a:r>
              <a:rPr lang="ru-RU" dirty="0" smtClean="0"/>
              <a:t>Ростов-на-Дону </a:t>
            </a:r>
            <a:r>
              <a:rPr lang="ru-RU" dirty="0"/>
              <a:t>: Феникс,</a:t>
            </a:r>
          </a:p>
          <a:p>
            <a:r>
              <a:rPr lang="ru-RU" dirty="0"/>
              <a:t>2006. - </a:t>
            </a:r>
            <a:r>
              <a:rPr lang="ru-RU" dirty="0" smtClean="0"/>
              <a:t>413, </a:t>
            </a:r>
            <a:r>
              <a:rPr lang="ru-RU" dirty="0"/>
              <a:t>[1] с. </a:t>
            </a:r>
            <a:r>
              <a:rPr lang="ru-RU" dirty="0" smtClean="0"/>
              <a:t>  </a:t>
            </a:r>
            <a:r>
              <a:rPr lang="ru-RU" dirty="0"/>
              <a:t>- (Серия</a:t>
            </a:r>
          </a:p>
          <a:p>
            <a:r>
              <a:rPr lang="ru-RU" dirty="0" smtClean="0"/>
              <a:t>«Высшее образование</a:t>
            </a:r>
            <a:r>
              <a:rPr lang="ru-RU" dirty="0"/>
              <a:t>").</a:t>
            </a:r>
          </a:p>
          <a:p>
            <a:endParaRPr lang="ru-RU" dirty="0"/>
          </a:p>
        </p:txBody>
      </p:sp>
      <p:pic>
        <p:nvPicPr>
          <p:cNvPr id="23554" name="Picture 2" descr="C:\Users\Работаем здесь!\Desktop\212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4104456" cy="640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95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аботаем здесь!\Desktop\2246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032448" cy="61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7" y="1340768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Симионов</a:t>
            </a:r>
            <a:r>
              <a:rPr lang="ru-RU" b="1" dirty="0" smtClean="0"/>
              <a:t>, Ю.Ф.</a:t>
            </a:r>
            <a:endParaRPr lang="ru-RU" b="1" dirty="0"/>
          </a:p>
          <a:p>
            <a:r>
              <a:rPr lang="ru-RU" dirty="0"/>
              <a:t>   Экономика предпринимательства </a:t>
            </a:r>
            <a:r>
              <a:rPr lang="ru-RU" dirty="0"/>
              <a:t>[Текст</a:t>
            </a:r>
            <a:r>
              <a:rPr lang="ru-RU" dirty="0" smtClean="0"/>
              <a:t>]:</a:t>
            </a:r>
            <a:r>
              <a:rPr lang="ru-RU" dirty="0" smtClean="0"/>
              <a:t>учебное </a:t>
            </a:r>
            <a:r>
              <a:rPr lang="ru-RU" dirty="0"/>
              <a:t>пособие </a:t>
            </a:r>
            <a:r>
              <a:rPr lang="ru-RU" dirty="0" smtClean="0"/>
              <a:t>/</a:t>
            </a:r>
            <a:endParaRPr lang="ru-RU" dirty="0"/>
          </a:p>
          <a:p>
            <a:r>
              <a:rPr lang="ru-RU" dirty="0" smtClean="0"/>
              <a:t>под </a:t>
            </a:r>
            <a:r>
              <a:rPr lang="ru-RU" dirty="0"/>
              <a:t>ред. Ю. Ф</a:t>
            </a:r>
            <a:r>
              <a:rPr lang="ru-RU" dirty="0" smtClean="0"/>
              <a:t>. </a:t>
            </a:r>
            <a:r>
              <a:rPr lang="ru-RU" dirty="0" err="1" smtClean="0"/>
              <a:t>Симионова</a:t>
            </a:r>
            <a:r>
              <a:rPr lang="ru-RU" dirty="0"/>
              <a:t>. - Ростов-на-Дону : </a:t>
            </a:r>
            <a:r>
              <a:rPr lang="ru-RU" dirty="0" smtClean="0"/>
              <a:t>Феникс,2008</a:t>
            </a:r>
            <a:r>
              <a:rPr lang="ru-RU" dirty="0"/>
              <a:t>. - 315 с</a:t>
            </a:r>
            <a:r>
              <a:rPr lang="ru-RU" dirty="0" smtClean="0"/>
              <a:t>. –</a:t>
            </a:r>
          </a:p>
          <a:p>
            <a:r>
              <a:rPr lang="ru-RU" dirty="0" smtClean="0"/>
              <a:t>(</a:t>
            </a:r>
            <a:r>
              <a:rPr lang="ru-RU" dirty="0"/>
              <a:t>Серия Высшее образование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38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аботаем здесь!\Desktop\123912787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92172"/>
            <a:ext cx="4176465" cy="52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912995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Титов, </a:t>
            </a:r>
            <a:r>
              <a:rPr lang="ru-RU" b="1" dirty="0" smtClean="0"/>
              <a:t>В.И.</a:t>
            </a:r>
            <a:r>
              <a:rPr lang="ru-RU" dirty="0"/>
              <a:t>   </a:t>
            </a:r>
            <a:endParaRPr lang="ru-RU" dirty="0" smtClean="0"/>
          </a:p>
          <a:p>
            <a:r>
              <a:rPr lang="ru-RU" dirty="0" smtClean="0"/>
              <a:t>Экономика </a:t>
            </a:r>
            <a:r>
              <a:rPr lang="ru-RU" dirty="0"/>
              <a:t>предприятия :</a:t>
            </a:r>
          </a:p>
          <a:p>
            <a:r>
              <a:rPr lang="ru-RU" dirty="0" smtClean="0"/>
              <a:t>деятельность </a:t>
            </a:r>
            <a:r>
              <a:rPr lang="ru-RU" dirty="0"/>
              <a:t>и структура предприятия,</a:t>
            </a:r>
          </a:p>
          <a:p>
            <a:r>
              <a:rPr lang="ru-RU" dirty="0"/>
              <a:t>производственные и финансовые </a:t>
            </a:r>
            <a:r>
              <a:rPr lang="ru-RU" dirty="0" smtClean="0"/>
              <a:t>ресурсы ,управление </a:t>
            </a:r>
            <a:r>
              <a:rPr lang="ru-RU" dirty="0"/>
              <a:t>и </a:t>
            </a:r>
            <a:r>
              <a:rPr lang="ru-RU" dirty="0" smtClean="0"/>
              <a:t>планирование [</a:t>
            </a:r>
            <a:r>
              <a:rPr lang="ru-RU" dirty="0"/>
              <a:t>Текст</a:t>
            </a:r>
            <a:r>
              <a:rPr lang="ru-RU" dirty="0" smtClean="0"/>
              <a:t>]</a:t>
            </a:r>
            <a:r>
              <a:rPr lang="ru-RU" dirty="0" smtClean="0"/>
              <a:t>/ </a:t>
            </a:r>
            <a:r>
              <a:rPr lang="ru-RU" dirty="0"/>
              <a:t>В. И. Титов. </a:t>
            </a:r>
            <a:r>
              <a:rPr lang="ru-RU" dirty="0" smtClean="0"/>
              <a:t>– М.: </a:t>
            </a:r>
            <a:r>
              <a:rPr lang="ru-RU" dirty="0" err="1"/>
              <a:t>Эксмо</a:t>
            </a:r>
            <a:r>
              <a:rPr lang="ru-RU" dirty="0"/>
              <a:t>, </a:t>
            </a:r>
            <a:r>
              <a:rPr lang="ru-RU" dirty="0" smtClean="0"/>
              <a:t>2008. </a:t>
            </a:r>
            <a:r>
              <a:rPr lang="ru-RU" dirty="0"/>
              <a:t>- </a:t>
            </a:r>
            <a:r>
              <a:rPr lang="ru-RU" dirty="0" smtClean="0"/>
              <a:t>416,  </a:t>
            </a:r>
            <a:r>
              <a:rPr lang="ru-RU" dirty="0"/>
              <a:t>- (Высшее экономическое</a:t>
            </a:r>
          </a:p>
          <a:p>
            <a:r>
              <a:rPr lang="ru-RU" dirty="0"/>
              <a:t>образование).</a:t>
            </a:r>
          </a:p>
          <a:p>
            <a:r>
              <a:rPr lang="ru-RU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521436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268</TotalTime>
  <Words>172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Работаем здесь!</dc:creator>
  <cp:lastModifiedBy>User</cp:lastModifiedBy>
  <cp:revision>21</cp:revision>
  <dcterms:created xsi:type="dcterms:W3CDTF">2013-11-26T06:39:58Z</dcterms:created>
  <dcterms:modified xsi:type="dcterms:W3CDTF">2013-11-26T12:30:34Z</dcterms:modified>
</cp:coreProperties>
</file>